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  <p:sldId id="876" r:id="rId2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19079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考查介词辨析。句意：像许多其他中国父母一样，我妈妈询问是否可以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额外的家庭作业。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带有，具有；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除了；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反对；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排除在外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包含在内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asked if she could give me extra homework”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可知，此处指像许多其他中国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父母一样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5275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With	B. Except	C. Against	D. Like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other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asked if she could give me extra homework. “Don’t worry. Richard is already working very hard,”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Franceschini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laughed. Then she shook my hand.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Richard,you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a good job. 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you!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said.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686" y="306340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9031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7391350" y="4583330"/>
            <a:ext cx="426469" cy="401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other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asked if she could give me extra homework. “Don’t worry. Richard is already working very hard,”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Franceschini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laughed. Then she shook my hand.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Richard,you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a good job. 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you!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said.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531624"/>
            <a:ext cx="11485848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考查形容词辨析。句意：理查德，你干得很好。我为你感到骄傲。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骄傲的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certain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有空的。根据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Richard, you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a good job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be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pride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为骄傲。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，此处指老师以作者为骄傲。故选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29490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proud	B. certain	C. afraid	D. free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62686" y="307569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箭头右.eps" descr="id:214748903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85605" y="4731952"/>
            <a:ext cx="554161" cy="436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考查形容词辨析。句意：我的老师李老师是非常严格的。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patient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有耐心的；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strict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严格的；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friendly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hard-working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“Back in Shanghai”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“There are two teachers from these countries that really impressed me even though they are very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可知，此处指李老师非常严格。故选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41425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362700" algn="l"/>
                <a:tab pos="87896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patient	B. strict	C. friendly	D.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hard-working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2208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 Miss Li was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test, 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average was 97,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 of the class. I was proud to take parents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interview.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1503" y="253528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考查介词辨析。句意：我很自豪能带父母去家长会。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远离；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向上。根据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a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test,my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average was 97,top of the class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was proud to take parents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interview”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可知，此处指带父母去家长会。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take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sb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带某人去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8144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 Miss Li was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test, 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average was 97,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 of the class. I was proud to take parents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interview.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36091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362700" algn="l"/>
                <a:tab pos="87896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	B. off	C. to	D. up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2686" y="249955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考查名词辨析。句意：但因为他的粗心，他数学丢了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method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行动；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habit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carelessness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粗心。根据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lost 3 points in maths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Otherwise he would be the top of the school”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可知，此处指因粗心而丢分。故选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75223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633845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method	B. action	C. habit	D. carelessness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0181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 told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parents,“Feng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Yu is doing pretty well. But because of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lost 3 points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Otherwise he would be the top of the school.”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686" y="286696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354314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考查形容词辨析。句意：我认为她对我是不公平的。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unfair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不公平的；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漂亮的；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crazy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疯狂的；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polite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礼貌的。根据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 when I was about to leave,I realized Miss Li was very nice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可知，此处与下文形成转折，作者起初认为这是不公平的。故选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22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unfair	B. nice	C. crazy	D. polite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she was being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me. But when I was about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realized Miss Li was very nice. She hosted a party for me and gave me a big card. Her phone number and emails address were on the card. “Feng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Yu,you’re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best student.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 successful life,” she wrote. “If you want to talk or need 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always here for you.”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2686" y="307543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3543143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考查动词辨析。句意：祝你拥有成功的人生。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want to talk or need any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 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always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offer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为某人提供某物。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可知，此处指她希望作者拥有一个成功的人生。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祝愿某人某事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8492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hope	B. prepare	C. offer	D. wish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she was being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me. But when I was about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realized Miss Li was very nice. She hosted a party for me and gave me a big card. Her phone number and emails address were on the card. “Feng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Yu, you’re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best student.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 successful life,” she wrote. “If you want to talk or need 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always here for you.”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2686" y="311552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箭头右.eps" descr="id:214748904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85508" y="4653838"/>
            <a:ext cx="554355" cy="436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3509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考查代词辨析。句意：一个培养了我的学习能力。另一个给了我很大的信心，使学习变得愉快。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other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其他的，后接名词复数；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other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其他的，表示两者中的另一个；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another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另一个，不定数目，后接名词单数；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others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其他的，表示特指。故选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81895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Other	B. The other	C. Another	D. The others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2175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Franceschini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both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teachers,just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different ways. One built up my learning abilities.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gave me tons of confidence and made learning enjoyable. I’m proud to have had them as my teachers.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1503" y="296134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601737"/>
            <a:ext cx="11485848" cy="3970318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hangingPunct="0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形填空题与单项选择题不同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它给出的是一篇意思较为完整的短文。做该题型时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首先应跳过空格通读全文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以全文为背景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联系句子的上下文进行推理和判断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从四个选项中选出一项进行试填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学生可以从词义用法、固定搭配、逻辑推理和上下文的联系等方面去考虑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最后应再把全文通览一遍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细心检查所选答案能否使短文上下连贯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前后呼应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词句通顺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使短文意思完整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检查时还应从语法、惯用法、逻辑推理和事情发生的情节等方面进行考虑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以达到准确无误之目的。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340768"/>
            <a:ext cx="1672365" cy="504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14778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主要讲述了给作者留下深刻印象的两位老师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一位培养了作者的学习能力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另一位给了作者很大的信心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使学习变得愉快。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12027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499" y="1268760"/>
            <a:ext cx="10811415" cy="1228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school in China for four years and for another six years in Canada. There are two teachers from these countries that really impressed me even though they are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9289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kind	B. strict	C. similar	D. different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686" y="249289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965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考查形容词辨析。句意：有两位来自这些国家的老师给我留下了深刻的印象，尽管他们非常不同。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kind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strict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严格的；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similar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went to school in China for four years and for another six years in Canada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There are two teachers from these countries that really impressed me”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可知，此处指这两位老师是不同的。故选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911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考查动词辨析。句意：当我搬到加拿大的时候，我甚至不能在飞机上点餐。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搬家，移动；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参观。根据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couldn’t even order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大地点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小地点。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food on the flight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可知，此处指作者搬到了加拿大。故选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5293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moved	B. arrived	C. reached	D. visited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even order food on the flight. After two months on an ESL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as a Second Language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my first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card. My mark in English was 65. I was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couldn’t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would be said at the parent-teacher interview.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686" y="306896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902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74926" y="4648233"/>
            <a:ext cx="554355" cy="436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even order food on the flight. After two months on an ESL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as a Second Language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my first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card. My mark in English was 65. I was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couldn’t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would be said at the parent-teacher interview.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考查名词辨析。句意：在上了两个月的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ESL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英语作为第二语言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）课程后，我拿到了我的第一张成绩单。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生日；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green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绿色；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report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报告单；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ID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身份证。根据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“After two months on an ESL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English as a Second Language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course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可知，此处指作者拿到了第一张成绩单。故选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298440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birthday	B. green	C. report	D. ID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62686" y="311109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even order food on the flight. After two months on an ESL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as a Second Language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my first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card. My mark in English was 65. I was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couldn’t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would be said at the parent-teacher interview.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考查形容词辨析。句意：我的英语成绩是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分，我是非常沮丧的。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satisfied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满意的；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沮丧的；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mark in English was 65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可知，这时作者很沮丧。故选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2238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satisfied	B. upset	C. serious	D. careful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1503" y="344906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even order food on the flight. After two months on an ESL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as a Second Language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my first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card. My mark in English was 65. I was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couldn’t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would be said at the parent-teacher interview.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考查动词辨析。句意：我无法想象在家长和老师的面谈中会说些什么。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想知道；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would be said at the parent-teacher interview”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可知，此处指作者无法想象说些什么。故选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943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imagine	B. tell	C. wonder	D. doubt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2686" y="352107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488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考查动词辨析。句意：我很惊讶他的英语怎样进步如此之快。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提高；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increase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增加。根据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said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his first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very shy and only used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he can answer and ask questions by using whole sentences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可知，此处指作者英语水平的提高。故选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5275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changed	B. improved	C. spoken	D. increased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“Hello!” Mrs Franceschini welcomed my parents. “Richard just came to Canada a few months ago. I am amazed at how his English has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fast,” she said. “On his first day,he was very shy and only used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words. Now he can answer and ask questions by using whole sentences.”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1503" y="306896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“Hello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Mrs Franceschini welcomed my parents. “Richard just came to Canada a few months ago. I am amazed at how his English has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fast,” she said. “On his first day,he was very shy and only used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words. Now he can answer and ask questions by using whole sentences.”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考查形容词辨析。句意：他第一天很害羞，只会用简单的词。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long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popular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受欢迎的；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simple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complete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全部的，完整的。根据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was very shy and only used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words”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可知，此处指运用简单的单词。故选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25037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long	B. popular	C. simple	D. complete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2686" y="337706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7393</Words>
  <Application>WPS 演示</Application>
  <PresentationFormat>自定义</PresentationFormat>
  <Paragraphs>138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468</cp:revision>
  <dcterms:created xsi:type="dcterms:W3CDTF">2020-11-06T05:24:00Z</dcterms:created>
  <dcterms:modified xsi:type="dcterms:W3CDTF">2025-09-18T05:34:09Z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